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71" r:id="rId10"/>
    <p:sldId id="268" r:id="rId11"/>
    <p:sldId id="267" r:id="rId12"/>
    <p:sldId id="262" r:id="rId13"/>
    <p:sldId id="270" r:id="rId14"/>
    <p:sldId id="269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AD53B-A83D-4A25-85E7-FCC7E86D24F6}" v="157" dt="2023-04-22T07:41:59.661"/>
    <p1510:client id="{5535756C-4CD1-4680-94CD-AB31E4D8107B}" v="3" dt="2023-04-22T09:29:44.720"/>
    <p1510:client id="{6DACAE3C-30EB-46B8-998A-912C9C4DA4B9}" v="83" dt="2023-04-21T21:38:02.067"/>
    <p1510:client id="{958503BA-ABE3-4E92-962F-331A35EC31E8}" v="21" dt="2023-05-26T10:51:27.441"/>
    <p1510:client id="{A4F69E94-E70F-4A43-9C71-05CE1BCC4D06}" v="48" dt="2023-05-26T10:22:55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62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42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98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99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84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93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58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42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3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49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33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2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  <a:latin typeface="Arial"/>
                <a:ea typeface="Batang"/>
                <a:cs typeface="Calibri Light"/>
              </a:rPr>
              <a:t>S.U.P.A</a:t>
            </a:r>
            <a:endParaRPr lang="en-US" sz="9600">
              <a:solidFill>
                <a:srgbClr val="FFFFFF"/>
              </a:solidFill>
              <a:latin typeface="Arial"/>
              <a:ea typeface="Batang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Курсов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проект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по</a:t>
            </a:r>
            <a:endParaRPr lang="en-US" dirty="0" err="1"/>
          </a:p>
          <a:p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err="1">
                <a:solidFill>
                  <a:srgbClr val="FFFFFF"/>
                </a:solidFill>
              </a:rPr>
              <a:t>Вградени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микрокомпютърни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системи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Arc 13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13D643E-83E6-1C93-A313-14598AD2C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94" r="1" b="10382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08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78E1EB4-A5C2-278C-36FC-92D3E1DC2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064" r="-1" b="111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326BD-EA1F-71FF-870A-C80BA673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Дигитален прототип</a:t>
            </a:r>
          </a:p>
        </p:txBody>
      </p:sp>
    </p:spTree>
    <p:extLst>
      <p:ext uri="{BB962C8B-B14F-4D97-AF65-F5344CB8AC3E}">
        <p14:creationId xmlns:p14="http://schemas.microsoft.com/office/powerpoint/2010/main" val="183248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1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349272E4-6A22-3031-6481-301811347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2"/>
          <a:stretch/>
        </p:blipFill>
        <p:spPr>
          <a:xfrm>
            <a:off x="3050047" y="383047"/>
            <a:ext cx="6091906" cy="6091907"/>
          </a:xfrm>
          <a:custGeom>
            <a:avLst/>
            <a:gdLst/>
            <a:ahLst/>
            <a:cxnLst/>
            <a:rect l="l" t="t" r="r" b="b"/>
            <a:pathLst>
              <a:path w="6315571" h="6315572">
                <a:moveTo>
                  <a:pt x="3157785" y="0"/>
                </a:moveTo>
                <a:cubicBezTo>
                  <a:pt x="4901782" y="0"/>
                  <a:pt x="6315571" y="1413789"/>
                  <a:pt x="6315571" y="3157786"/>
                </a:cubicBezTo>
                <a:cubicBezTo>
                  <a:pt x="6315571" y="4901783"/>
                  <a:pt x="4901782" y="6315572"/>
                  <a:pt x="3157785" y="6315572"/>
                </a:cubicBezTo>
                <a:cubicBezTo>
                  <a:pt x="1413788" y="6315572"/>
                  <a:pt x="0" y="4901783"/>
                  <a:pt x="0" y="3157786"/>
                </a:cubicBezTo>
                <a:cubicBezTo>
                  <a:pt x="0" y="1413789"/>
                  <a:pt x="1413788" y="0"/>
                  <a:pt x="3157785" y="0"/>
                </a:cubicBezTo>
                <a:close/>
              </a:path>
            </a:pathLst>
          </a:custGeom>
        </p:spPr>
      </p:pic>
      <p:sp>
        <p:nvSpPr>
          <p:cNvPr id="30" name="Arc 1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607799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1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176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1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3102D38-BA7C-4734-5230-F908B033F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494" y="1859743"/>
            <a:ext cx="8360385" cy="3143235"/>
          </a:xfrm>
        </p:spPr>
      </p:pic>
    </p:spTree>
    <p:extLst>
      <p:ext uri="{BB962C8B-B14F-4D97-AF65-F5344CB8AC3E}">
        <p14:creationId xmlns:p14="http://schemas.microsoft.com/office/powerpoint/2010/main" val="155861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570CF-51AB-1B26-A0CE-6C593B89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Медиите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 err="1">
                <a:solidFill>
                  <a:srgbClr val="FFFFFF"/>
                </a:solidFill>
              </a:rPr>
              <a:t>за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нас</a:t>
            </a:r>
            <a:endParaRPr lang="en-US" sz="60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43924A12-83AA-5ABE-D711-532F993A9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1798" y="2479881"/>
            <a:ext cx="4252055" cy="1898238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834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651FA3-B4A1-4E98-9B71-4CF82087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43E33-E9C7-45CE-F349-FE388847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53626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Въпроси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3994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A33D1-38EA-7112-BCC2-803BA4116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" b="3"/>
          <a:stretch/>
        </p:blipFill>
        <p:spPr>
          <a:xfrm>
            <a:off x="6595884" y="57974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31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8A353-89B8-719A-6D7B-F646E74B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23" y="1261742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Благодарим Ви!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C084E8D-934F-66DA-22FE-AED62DFB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23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F435939-2C13-BD1E-F1D8-779383CFC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74" y="5702078"/>
            <a:ext cx="1612000" cy="872178"/>
          </a:xfrm>
        </p:spPr>
      </p:pic>
    </p:spTree>
    <p:extLst>
      <p:ext uri="{BB962C8B-B14F-4D97-AF65-F5344CB8AC3E}">
        <p14:creationId xmlns:p14="http://schemas.microsoft.com/office/powerpoint/2010/main" val="1280195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038AA-5238-072A-15AA-424DC734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/>
              <a:t>Проблем</a:t>
            </a:r>
            <a:endParaRPr lang="en-US" sz="6600" kern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03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food, ground, sandwich, plate&#10;&#10;Description automatically generated">
            <a:extLst>
              <a:ext uri="{FF2B5EF4-FFF2-40B4-BE49-F238E27FC236}">
                <a16:creationId xmlns:a16="http://schemas.microsoft.com/office/drawing/2014/main" id="{56E2E066-5649-42D1-1E3F-9B1FD114D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6" r="1" b="1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22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F5A1303-1BE0-CCA5-DBC3-50857A2A7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2" r="-1" b="71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D4C4E-FCF2-4E8C-5474-8B0F9B7E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820" y="4573428"/>
            <a:ext cx="5257800" cy="1701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Идеята</a:t>
            </a:r>
          </a:p>
        </p:txBody>
      </p:sp>
    </p:spTree>
    <p:extLst>
      <p:ext uri="{BB962C8B-B14F-4D97-AF65-F5344CB8AC3E}">
        <p14:creationId xmlns:p14="http://schemas.microsoft.com/office/powerpoint/2010/main" val="128770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4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rc 4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49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Arc 51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4" descr="A picture containing text, desk&#10;&#10;Description automatically generated">
            <a:extLst>
              <a:ext uri="{FF2B5EF4-FFF2-40B4-BE49-F238E27FC236}">
                <a16:creationId xmlns:a16="http://schemas.microsoft.com/office/drawing/2014/main" id="{5E58999B-B604-B3B4-F0FE-BE3FC8A13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1" r="-1" b="17474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AB44F-D1C4-0A97-6644-9C67715F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Как работи S.U.P.A?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577B0FB-0D58-EB85-5AB2-17E836D40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32" r="6205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762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DEBE6-F84C-84B3-391A-977F62E9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Компоненти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06C17F1-B3B8-CD3B-CE4C-E32BB3435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2678" y="895604"/>
            <a:ext cx="5051479" cy="5051479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13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17EA-2428-D612-BE06-98C80ACB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067" y="2766806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 err="1"/>
              <a:t>Компоненти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9B3AD42-EE68-5FAE-AFB8-8A874E093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0" r="19710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66BFBBCF-BF87-FA94-441A-A97E8331E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189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861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F2CF09-C30A-4822-90E1-5321D4B6E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E233-112F-0226-3B5D-AE2E9EFD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01" y="3796715"/>
            <a:ext cx="7687485" cy="1515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Компоненти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7748525-23B4-4735-9E3D-1D7F9EC5F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508807" cy="3540818"/>
          </a:xfrm>
          <a:custGeom>
            <a:avLst/>
            <a:gdLst>
              <a:gd name="connsiteX0" fmla="*/ 0 w 3508807"/>
              <a:gd name="connsiteY0" fmla="*/ 0 h 3540818"/>
              <a:gd name="connsiteX1" fmla="*/ 2918176 w 3508807"/>
              <a:gd name="connsiteY1" fmla="*/ 0 h 3540818"/>
              <a:gd name="connsiteX2" fmla="*/ 3032107 w 3508807"/>
              <a:gd name="connsiteY2" fmla="*/ 125356 h 3540818"/>
              <a:gd name="connsiteX3" fmla="*/ 3508807 w 3508807"/>
              <a:gd name="connsiteY3" fmla="*/ 1453246 h 3540818"/>
              <a:gd name="connsiteX4" fmla="*/ 1421235 w 3508807"/>
              <a:gd name="connsiteY4" fmla="*/ 3540818 h 3540818"/>
              <a:gd name="connsiteX5" fmla="*/ 93346 w 3508807"/>
              <a:gd name="connsiteY5" fmla="*/ 3064118 h 3540818"/>
              <a:gd name="connsiteX6" fmla="*/ 0 w 3508807"/>
              <a:gd name="connsiteY6" fmla="*/ 2979280 h 354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8807" h="3540818">
                <a:moveTo>
                  <a:pt x="0" y="0"/>
                </a:moveTo>
                <a:lnTo>
                  <a:pt x="2918176" y="0"/>
                </a:lnTo>
                <a:lnTo>
                  <a:pt x="3032107" y="125356"/>
                </a:lnTo>
                <a:cubicBezTo>
                  <a:pt x="3329912" y="486212"/>
                  <a:pt x="3508807" y="948837"/>
                  <a:pt x="3508807" y="1453246"/>
                </a:cubicBezTo>
                <a:cubicBezTo>
                  <a:pt x="3508807" y="2606180"/>
                  <a:pt x="2574169" y="3540818"/>
                  <a:pt x="1421235" y="3540818"/>
                </a:cubicBezTo>
                <a:cubicBezTo>
                  <a:pt x="916827" y="3540818"/>
                  <a:pt x="454201" y="3361923"/>
                  <a:pt x="93346" y="3064118"/>
                </a:cubicBezTo>
                <a:lnTo>
                  <a:pt x="0" y="2979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15B5BD5F-185C-8BA7-418C-C4A18B3C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42" y="527873"/>
            <a:ext cx="2466540" cy="2084226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8B044C-ADFD-473A-BA8C-D7B090E22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28034" y="1"/>
            <a:ext cx="4175144" cy="3666943"/>
          </a:xfrm>
          <a:custGeom>
            <a:avLst/>
            <a:gdLst>
              <a:gd name="connsiteX0" fmla="*/ 725023 w 4175144"/>
              <a:gd name="connsiteY0" fmla="*/ 0 h 3666943"/>
              <a:gd name="connsiteX1" fmla="*/ 3450122 w 4175144"/>
              <a:gd name="connsiteY1" fmla="*/ 0 h 3666943"/>
              <a:gd name="connsiteX2" fmla="*/ 3563708 w 4175144"/>
              <a:gd name="connsiteY2" fmla="*/ 103235 h 3666943"/>
              <a:gd name="connsiteX3" fmla="*/ 4175144 w 4175144"/>
              <a:gd name="connsiteY3" fmla="*/ 1579371 h 3666943"/>
              <a:gd name="connsiteX4" fmla="*/ 2087572 w 4175144"/>
              <a:gd name="connsiteY4" fmla="*/ 3666943 h 3666943"/>
              <a:gd name="connsiteX5" fmla="*/ 0 w 4175144"/>
              <a:gd name="connsiteY5" fmla="*/ 1579371 h 3666943"/>
              <a:gd name="connsiteX6" fmla="*/ 611436 w 4175144"/>
              <a:gd name="connsiteY6" fmla="*/ 103235 h 366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5144" h="3666943">
                <a:moveTo>
                  <a:pt x="725023" y="0"/>
                </a:moveTo>
                <a:lnTo>
                  <a:pt x="3450122" y="0"/>
                </a:lnTo>
                <a:lnTo>
                  <a:pt x="3563708" y="103235"/>
                </a:lnTo>
                <a:cubicBezTo>
                  <a:pt x="3941485" y="481011"/>
                  <a:pt x="4175144" y="1002904"/>
                  <a:pt x="4175144" y="1579371"/>
                </a:cubicBezTo>
                <a:cubicBezTo>
                  <a:pt x="4175144" y="2732305"/>
                  <a:pt x="3240506" y="3666943"/>
                  <a:pt x="2087572" y="3666943"/>
                </a:cubicBezTo>
                <a:cubicBezTo>
                  <a:pt x="934638" y="3666943"/>
                  <a:pt x="0" y="2732305"/>
                  <a:pt x="0" y="1579371"/>
                </a:cubicBezTo>
                <a:cubicBezTo>
                  <a:pt x="0" y="1002904"/>
                  <a:pt x="233660" y="481011"/>
                  <a:pt x="611436" y="103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4188FA95-C93B-8DD7-19D2-A91E9CC7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704" y="708159"/>
            <a:ext cx="2466540" cy="1880736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41F6035-CF8E-46C4-9C03-BDABD82F6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3696" y="1"/>
            <a:ext cx="4118305" cy="3096669"/>
          </a:xfrm>
          <a:custGeom>
            <a:avLst/>
            <a:gdLst>
              <a:gd name="connsiteX0" fmla="*/ 260486 w 4118305"/>
              <a:gd name="connsiteY0" fmla="*/ 0 h 3096669"/>
              <a:gd name="connsiteX1" fmla="*/ 3914658 w 4118305"/>
              <a:gd name="connsiteY1" fmla="*/ 0 h 3096669"/>
              <a:gd name="connsiteX2" fmla="*/ 3923185 w 4118305"/>
              <a:gd name="connsiteY2" fmla="*/ 14036 h 3096669"/>
              <a:gd name="connsiteX3" fmla="*/ 4081291 w 4118305"/>
              <a:gd name="connsiteY3" fmla="*/ 388317 h 3096669"/>
              <a:gd name="connsiteX4" fmla="*/ 4118305 w 4118305"/>
              <a:gd name="connsiteY4" fmla="*/ 532270 h 3096669"/>
              <a:gd name="connsiteX5" fmla="*/ 4118305 w 4118305"/>
              <a:gd name="connsiteY5" fmla="*/ 1485924 h 3096669"/>
              <a:gd name="connsiteX6" fmla="*/ 4081291 w 4118305"/>
              <a:gd name="connsiteY6" fmla="*/ 1629877 h 3096669"/>
              <a:gd name="connsiteX7" fmla="*/ 2087572 w 4118305"/>
              <a:gd name="connsiteY7" fmla="*/ 3096669 h 3096669"/>
              <a:gd name="connsiteX8" fmla="*/ 0 w 4118305"/>
              <a:gd name="connsiteY8" fmla="*/ 1009097 h 3096669"/>
              <a:gd name="connsiteX9" fmla="*/ 251959 w 4118305"/>
              <a:gd name="connsiteY9" fmla="*/ 14036 h 30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8305" h="3096669">
                <a:moveTo>
                  <a:pt x="260486" y="0"/>
                </a:moveTo>
                <a:lnTo>
                  <a:pt x="3914658" y="0"/>
                </a:lnTo>
                <a:lnTo>
                  <a:pt x="3923185" y="14036"/>
                </a:lnTo>
                <a:cubicBezTo>
                  <a:pt x="3987460" y="132354"/>
                  <a:pt x="4040628" y="257581"/>
                  <a:pt x="4081291" y="388317"/>
                </a:cubicBezTo>
                <a:lnTo>
                  <a:pt x="4118305" y="532270"/>
                </a:lnTo>
                <a:lnTo>
                  <a:pt x="4118305" y="1485924"/>
                </a:lnTo>
                <a:lnTo>
                  <a:pt x="4081291" y="1629877"/>
                </a:lnTo>
                <a:cubicBezTo>
                  <a:pt x="3816980" y="2479662"/>
                  <a:pt x="3024331" y="3096669"/>
                  <a:pt x="2087572" y="3096669"/>
                </a:cubicBezTo>
                <a:cubicBezTo>
                  <a:pt x="934638" y="3096669"/>
                  <a:pt x="0" y="2162031"/>
                  <a:pt x="0" y="1009097"/>
                </a:cubicBezTo>
                <a:cubicBezTo>
                  <a:pt x="0" y="648805"/>
                  <a:pt x="91274" y="309831"/>
                  <a:pt x="251959" y="140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B076389-2047-FFC0-B5CA-FBF7D2DDD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13480" y="174848"/>
            <a:ext cx="2466540" cy="2275383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DDF45CC-3E53-4361-852F-16750ABA7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2303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C9E743-2637-4F0B-82F3-1F6C889BB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6380" y="3188744"/>
            <a:ext cx="3255621" cy="3669257"/>
          </a:xfrm>
          <a:custGeom>
            <a:avLst/>
            <a:gdLst>
              <a:gd name="connsiteX0" fmla="*/ 2087572 w 3255621"/>
              <a:gd name="connsiteY0" fmla="*/ 0 h 3669257"/>
              <a:gd name="connsiteX1" fmla="*/ 3254753 w 3255621"/>
              <a:gd name="connsiteY1" fmla="*/ 356525 h 3669257"/>
              <a:gd name="connsiteX2" fmla="*/ 3255621 w 3255621"/>
              <a:gd name="connsiteY2" fmla="*/ 357174 h 3669257"/>
              <a:gd name="connsiteX3" fmla="*/ 3255621 w 3255621"/>
              <a:gd name="connsiteY3" fmla="*/ 3669257 h 3669257"/>
              <a:gd name="connsiteX4" fmla="*/ 727569 w 3255621"/>
              <a:gd name="connsiteY4" fmla="*/ 3669257 h 3669257"/>
              <a:gd name="connsiteX5" fmla="*/ 611436 w 3255621"/>
              <a:gd name="connsiteY5" fmla="*/ 3563708 h 3669257"/>
              <a:gd name="connsiteX6" fmla="*/ 0 w 3255621"/>
              <a:gd name="connsiteY6" fmla="*/ 2087572 h 3669257"/>
              <a:gd name="connsiteX7" fmla="*/ 2087572 w 3255621"/>
              <a:gd name="connsiteY7" fmla="*/ 0 h 366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621" h="3669257">
                <a:moveTo>
                  <a:pt x="2087572" y="0"/>
                </a:moveTo>
                <a:cubicBezTo>
                  <a:pt x="2519922" y="0"/>
                  <a:pt x="2921575" y="131434"/>
                  <a:pt x="3254753" y="356525"/>
                </a:cubicBezTo>
                <a:lnTo>
                  <a:pt x="3255621" y="357174"/>
                </a:lnTo>
                <a:lnTo>
                  <a:pt x="3255621" y="3669257"/>
                </a:lnTo>
                <a:lnTo>
                  <a:pt x="727569" y="3669257"/>
                </a:lnTo>
                <a:lnTo>
                  <a:pt x="611436" y="3563708"/>
                </a:lnTo>
                <a:cubicBezTo>
                  <a:pt x="233659" y="3185932"/>
                  <a:pt x="0" y="2664039"/>
                  <a:pt x="0" y="2087572"/>
                </a:cubicBezTo>
                <a:cubicBezTo>
                  <a:pt x="0" y="934638"/>
                  <a:pt x="934638" y="0"/>
                  <a:pt x="20875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CFAF0673-785F-50A1-F134-9F8377ED9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765" y="4428493"/>
            <a:ext cx="2466540" cy="165874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29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709C195-696C-AF22-82B8-B4738162D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102" y="101947"/>
            <a:ext cx="9637168" cy="6306261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083333-3B81-999B-E7AE-6114D1720359}"/>
              </a:ext>
            </a:extLst>
          </p:cNvPr>
          <p:cNvSpPr/>
          <p:nvPr/>
        </p:nvSpPr>
        <p:spPr>
          <a:xfrm>
            <a:off x="1393208" y="3909515"/>
            <a:ext cx="2138149" cy="23883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8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Office Them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ShapesVTI</vt:lpstr>
      <vt:lpstr>S.U.P.A</vt:lpstr>
      <vt:lpstr>Проблем</vt:lpstr>
      <vt:lpstr>PowerPoint Presentation</vt:lpstr>
      <vt:lpstr>Идеята</vt:lpstr>
      <vt:lpstr>Как работи S.U.P.A?</vt:lpstr>
      <vt:lpstr>Компоненти</vt:lpstr>
      <vt:lpstr>Компоненти</vt:lpstr>
      <vt:lpstr>Компоненти</vt:lpstr>
      <vt:lpstr>PowerPoint Presentation</vt:lpstr>
      <vt:lpstr>PowerPoint Presentation</vt:lpstr>
      <vt:lpstr>Дигитален прототип</vt:lpstr>
      <vt:lpstr>PowerPoint Presentation</vt:lpstr>
      <vt:lpstr>PowerPoint Presentation</vt:lpstr>
      <vt:lpstr>Медиите за нас</vt:lpstr>
      <vt:lpstr>Въпроси</vt:lpstr>
      <vt:lpstr>Благодарим Ви!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146</cp:revision>
  <dcterms:created xsi:type="dcterms:W3CDTF">2023-04-21T21:27:53Z</dcterms:created>
  <dcterms:modified xsi:type="dcterms:W3CDTF">2023-05-26T10:52:16Z</dcterms:modified>
</cp:coreProperties>
</file>